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A6536-9936-42D0-8DE8-D1567C7AD630}" v="2" dt="2021-05-21T11:10:05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28"/>
  </p:normalViewPr>
  <p:slideViewPr>
    <p:cSldViewPr snapToGrid="0" snapToObjects="1">
      <p:cViewPr varScale="1">
        <p:scale>
          <a:sx n="88" d="100"/>
          <a:sy n="88" d="100"/>
        </p:scale>
        <p:origin x="1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0B69-31FF-824B-B53F-41CB17F41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144AD-9798-1C4A-BC82-47568A529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90573-E17A-E845-B5FC-3FC93F7C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9356C-95AD-0C4F-AEBF-FEE33D60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EF51B-B8F9-B348-836B-12CBC3B9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70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D253-2E52-864A-A0AE-19D514C8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CB405-8827-7E4F-BDA2-DE960FABC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A2677-860C-2344-B4E2-28090509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ACAE3-69F8-6940-948B-BBE0B264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10C98-583D-F549-9A63-1D462863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7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74B84-5143-624C-B13B-964092A0E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E10F5-8264-0C4C-9727-89ED15F93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05311-6CBC-2A41-9B14-FC59CAA0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31134-A881-A745-A1BE-55FB0D81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5FF0C-15CD-814E-A8E0-B0D5792F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9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E259-742B-4A4F-AEF8-F0FEFDDA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61E87-80FA-4C45-B354-BC9B9803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5DD1B-273E-4641-AFB7-70D2CDA9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88D7B-794C-BE45-95EB-93BC951A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B8D24-1C0E-4441-8C84-EF68B35F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26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C380-7364-BC42-BE8C-89FD1B05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7A9F0-6BA9-C448-B4F4-4CA4D9C04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1A50D-7D21-8B46-8856-58DA3DF2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A4CA7-7813-B143-BD03-3F871AB9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2706A-D646-A345-9B44-1592DC62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83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C028-53B0-2A41-8939-0910222A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81F03-0ECC-3242-B45A-920CDEC63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78C43-762B-734A-B8DF-21D12C7D0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D41D7-80D8-6F4C-962F-B9536392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8CB14-A977-CD4E-8858-D3B20D35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0557E-07E0-3046-8597-5BCA5254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85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9E79-C12B-014C-8315-62BF2446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7335A-FA9B-2742-99C1-94CE2ECA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13620-D5E1-464E-A0FE-E9AFE0738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DBB00-F570-F340-8E80-EAE3154E7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78DAE-2AB2-FB4E-A6DB-FC712D950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32AB5-EAB9-044F-AA3F-9E5A71EE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A6154-B997-F443-92EC-8DBB6983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B87FE-07DB-B641-A528-BDFC9B26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13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0741-F1A1-EF45-B63C-99465F9F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C68BDF-5F13-D144-825E-3D9216F0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50893-299E-564C-B957-BBCAF520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74D9D-4494-8E4A-A804-3C87910E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09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B76C7-BFD2-C441-A5A7-1D5BBA1D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BC7E9-231E-7B47-BC61-5E47666B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C97DC-6A31-FB48-85BF-E95F3733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13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1F6B-377C-A44C-8F11-18016F49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AEBBB-CE8F-C248-BD9E-E546D235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3F0FF-C739-3F44-8F7D-0D79B60AC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D77FC-CE71-7346-8D04-329614DC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951F9-5261-3F4C-A3C5-67E9A4AD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F672B-0441-3947-92AA-18312180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8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3F98-1FA7-5C49-94B9-8C89825A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7E536-202B-4649-AEF2-5543F7712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36FFA-22FC-8A46-BB00-06E9D31F8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CDA83-E15D-3743-93FE-91C6A323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78A02-960C-B042-B772-9C739293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6398F-4D8F-254D-9215-A607B498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33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54CD6-058C-D242-B3F3-B43077A8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AB78F-FC28-184D-9022-7A0D7FFD1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983F3-9975-A340-9D21-62AA06C8A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E361-B811-6641-8E2F-73503BF640DA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1953B-80AD-544B-A44D-2086EC1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AF429-9F11-4F4F-BCD8-589AA1BB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AE751-A7CF-1F4B-9BB8-E5B5D73DFD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03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68C320A-97B6-8849-998B-E175C8518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4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63A3-1F35-D044-96AD-FF55E376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Content Placeholder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7F4D70-733A-9E43-998E-58D8B9194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253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4DCEAAE9AB1B49BAA377D3F1730935" ma:contentTypeVersion="8" ma:contentTypeDescription="Create a new document." ma:contentTypeScope="" ma:versionID="a98184951308d74f30cd47ac278b8cf7">
  <xsd:schema xmlns:xsd="http://www.w3.org/2001/XMLSchema" xmlns:xs="http://www.w3.org/2001/XMLSchema" xmlns:p="http://schemas.microsoft.com/office/2006/metadata/properties" xmlns:ns2="9d62cf24-3e6a-4300-a4ed-f332ec96bc52" targetNamespace="http://schemas.microsoft.com/office/2006/metadata/properties" ma:root="true" ma:fieldsID="dfae470e1d26811e82c15649e60a5f0e" ns2:_="">
    <xsd:import namespace="9d62cf24-3e6a-4300-a4ed-f332ec96bc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2cf24-3e6a-4300-a4ed-f332ec96b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00CA43-41EB-416F-A766-277780D8AEA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4817A3-467F-4519-960F-D15B016434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62cf24-3e6a-4300-a4ed-f332ec96b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3FC9CB-7E19-45D0-BE51-D8BA8CF45D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Ngoc Dang</dc:creator>
  <cp:lastModifiedBy>Huy Ngoc Dang</cp:lastModifiedBy>
  <cp:revision>14</cp:revision>
  <dcterms:created xsi:type="dcterms:W3CDTF">2021-03-16T23:09:14Z</dcterms:created>
  <dcterms:modified xsi:type="dcterms:W3CDTF">2021-11-09T13:38:02Z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0x0101005C4DCEAAE9AB1B49BAA377D3F1730935</vt:lpwstr>
  </property>
</Properties>
</file>